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124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56007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27275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990600"/>
            <a:ext cx="84582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D37C6-53A6-C13C-0608-69479E9C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573" y="1964498"/>
            <a:ext cx="2857500" cy="3505200"/>
          </a:xfrm>
        </p:spPr>
        <p:txBody>
          <a:bodyPr anchor="t">
            <a:normAutofit/>
          </a:bodyPr>
          <a:lstStyle/>
          <a:p>
            <a:r>
              <a:rPr lang="en-US" sz="3500" dirty="0"/>
              <a:t>Business Function Chapter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F4E71-5063-0BF4-92A2-96E03807C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747" y="1676400"/>
            <a:ext cx="4537554" cy="3505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>
                    <a:alpha val="55000"/>
                  </a:schemeClr>
                </a:solidFill>
              </a:rPr>
              <a:t>You will Create  Short Presentation in Cava around the function of a business.  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>
                    <a:alpha val="55000"/>
                  </a:schemeClr>
                </a:solidFill>
              </a:rPr>
              <a:t>Divide into Groups of 4 selected by your instructor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>
                    <a:alpha val="55000"/>
                  </a:schemeClr>
                </a:solidFill>
              </a:rPr>
              <a:t>Answer each of the Function tasks in the next slides.  Create your response in Canva, and Present to the class in a 2-5 minute presentation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>
                    <a:alpha val="55000"/>
                  </a:schemeClr>
                </a:solidFill>
              </a:rPr>
              <a:t>For Canva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chemeClr val="tx1">
                    <a:alpha val="55000"/>
                  </a:schemeClr>
                </a:solidFill>
              </a:rPr>
              <a:t>Be sure you are in the class of this hour (example 3</a:t>
            </a:r>
            <a:r>
              <a:rPr lang="en-US" sz="2400" b="1" baseline="30000" dirty="0">
                <a:solidFill>
                  <a:schemeClr val="tx1">
                    <a:alpha val="55000"/>
                  </a:schemeClr>
                </a:solidFill>
              </a:rPr>
              <a:t>rd</a:t>
            </a:r>
            <a:r>
              <a:rPr lang="en-US" sz="2400" b="1" dirty="0">
                <a:solidFill>
                  <a:schemeClr val="tx1">
                    <a:alpha val="55000"/>
                  </a:schemeClr>
                </a:solidFill>
              </a:rPr>
              <a:t> hour)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chemeClr val="tx1">
                    <a:alpha val="55000"/>
                  </a:schemeClr>
                </a:solidFill>
              </a:rPr>
              <a:t>One of you will own the presentation and select the presentation background based on the type of business you will chose in the first station. 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chemeClr val="tx1">
                    <a:alpha val="55000"/>
                  </a:schemeClr>
                </a:solidFill>
              </a:rPr>
              <a:t>Invite each member of your team to share the presentation</a:t>
            </a:r>
            <a:br>
              <a:rPr lang="en-US" sz="1300" dirty="0">
                <a:solidFill>
                  <a:schemeClr val="tx1">
                    <a:alpha val="55000"/>
                  </a:schemeClr>
                </a:solidFill>
              </a:rPr>
            </a:br>
            <a:endParaRPr lang="en-US" sz="13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4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en-US" sz="3500"/>
              <a:t>Station 1: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487" y="2097024"/>
            <a:ext cx="4350249" cy="4143054"/>
          </a:xfrm>
        </p:spPr>
        <p:txBody>
          <a:bodyPr anchor="ctr">
            <a:normAutofit fontScale="5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900" dirty="0"/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  <a:defRPr sz="1800" b="1"/>
            </a:pPr>
            <a:r>
              <a:rPr lang="en-US" sz="2900" dirty="0"/>
              <a:t>Scenario: Your business team is starting </a:t>
            </a:r>
            <a:r>
              <a:rPr lang="en-US" sz="3100" dirty="0"/>
              <a:t>a new business</a:t>
            </a:r>
          </a:p>
          <a:p>
            <a:r>
              <a:rPr lang="en-US" sz="3100" dirty="0"/>
              <a:t>Choose a business idea- Select this randomly from your teacher.  Or you can choose one that is not on this list with approval from your teacher</a:t>
            </a:r>
          </a:p>
          <a:p>
            <a:r>
              <a:rPr lang="en-US" sz="3100" dirty="0"/>
              <a:t>Name your Business</a:t>
            </a:r>
          </a:p>
          <a:p>
            <a:r>
              <a:rPr lang="en-US" sz="3100" dirty="0"/>
              <a:t>Use chatgpt to help you develop a list of items, goods and services, you will sell. </a:t>
            </a:r>
          </a:p>
          <a:p>
            <a:r>
              <a:rPr lang="en-US" sz="3100" dirty="0"/>
              <a:t>Write a brief description of your business and list the products, services, or both that you will sell</a:t>
            </a:r>
          </a:p>
          <a:p>
            <a:r>
              <a:rPr lang="en-US" sz="3100" dirty="0"/>
              <a:t>Develop and write 2 goals for your business.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2BAD0C-7D9A-0DB4-312E-A22F5BA38AE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379223" cy="66568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10 Business Ideas for the Functions of Business Test </a:t>
            </a:r>
          </a:p>
          <a:p>
            <a:pPr marL="0" indent="0">
              <a:buFont typeface="Arial"/>
              <a:buNone/>
            </a:pPr>
            <a:r>
              <a:rPr lang="en-US" sz="2000" dirty="0"/>
              <a:t>🍦 Ice Cream Shop</a:t>
            </a:r>
            <a:br>
              <a:rPr lang="en-US" sz="2000" dirty="0"/>
            </a:br>
            <a:r>
              <a:rPr lang="en-US" sz="2000" dirty="0"/>
              <a:t>☕ Coffee Stand or Café</a:t>
            </a:r>
          </a:p>
          <a:p>
            <a:pPr marL="0" indent="0">
              <a:buFont typeface="Arial"/>
              <a:buNone/>
            </a:pPr>
            <a:r>
              <a:rPr lang="en-US" sz="2000" dirty="0"/>
              <a:t>👕 Custom T-Shirt Business</a:t>
            </a:r>
            <a:br>
              <a:rPr lang="en-US" sz="2000" dirty="0"/>
            </a:br>
            <a:r>
              <a:rPr lang="en-US" sz="2000" dirty="0"/>
              <a:t>🥪 Food Truck or Snack Cart</a:t>
            </a:r>
            <a:br>
              <a:rPr lang="en-US" sz="2000" dirty="0"/>
            </a:br>
            <a:r>
              <a:rPr lang="en-US" sz="2000" dirty="0"/>
              <a:t>🌸 Flower Shop</a:t>
            </a:r>
            <a:br>
              <a:rPr lang="en-US" sz="2000" dirty="0"/>
            </a:br>
            <a:r>
              <a:rPr lang="en-US" sz="2000" dirty="0"/>
              <a:t>🎮 Gaming Lounge or Esports Café</a:t>
            </a:r>
            <a:br>
              <a:rPr lang="en-US" sz="2000" dirty="0"/>
            </a:br>
            <a:r>
              <a:rPr lang="en-US" sz="2000" dirty="0"/>
              <a:t>🐶 Pet Grooming or Pet Treat </a:t>
            </a:r>
          </a:p>
          <a:p>
            <a:pPr marL="0" indent="0">
              <a:buFont typeface="Arial"/>
              <a:buNone/>
            </a:pPr>
            <a:r>
              <a:rPr lang="en-US" sz="2000" dirty="0"/>
              <a:t>📸 Photography Business</a:t>
            </a:r>
            <a:br>
              <a:rPr lang="en-US" sz="2000" dirty="0"/>
            </a:br>
            <a:r>
              <a:rPr lang="en-US" sz="2000" dirty="0"/>
              <a:t>🏋️ Fitness Studio or Sports Training Center</a:t>
            </a:r>
          </a:p>
          <a:p>
            <a:pPr marL="0" indent="0">
              <a:buFont typeface="Arial"/>
              <a:buNone/>
            </a:pPr>
            <a:r>
              <a:rPr lang="en-US" sz="2000" dirty="0"/>
              <a:t>🎁 Gift Shop / School Spirit Store</a:t>
            </a:r>
          </a:p>
          <a:p>
            <a:pPr marL="0" indent="0">
              <a:buFont typeface="Arial"/>
              <a:buNone/>
            </a:pPr>
            <a:endParaRPr lang="en-US" sz="2000" dirty="0"/>
          </a:p>
          <a:p>
            <a:pPr marL="0" indent="0">
              <a:buFont typeface="Arial"/>
              <a:buNone/>
            </a:pPr>
            <a:r>
              <a:rPr lang="en-US" sz="2000" dirty="0"/>
              <a:t>Or Choose your own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3" y="10161"/>
            <a:ext cx="4000647" cy="1708242"/>
          </a:xfrm>
        </p:spPr>
        <p:txBody>
          <a:bodyPr anchor="ctr">
            <a:normAutofit/>
          </a:bodyPr>
          <a:lstStyle/>
          <a:p>
            <a:r>
              <a:rPr lang="en-US" sz="3500" dirty="0"/>
              <a:t>Station 2: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1" y="1895856"/>
            <a:ext cx="4874410" cy="3769835"/>
          </a:xfrm>
        </p:spPr>
        <p:txBody>
          <a:bodyPr anchor="ctr">
            <a:noAutofit/>
          </a:bodyPr>
          <a:lstStyle/>
          <a:p>
            <a:endParaRPr lang="en-US" sz="2400" dirty="0"/>
          </a:p>
          <a:p>
            <a:pPr>
              <a:spcAft>
                <a:spcPts val="1200"/>
              </a:spcAft>
              <a:defRPr sz="1800" b="1"/>
            </a:pPr>
            <a:r>
              <a:rPr lang="en-US" sz="2400" dirty="0"/>
              <a:t>Scenario: You need to attract customers to your new shop.</a:t>
            </a:r>
          </a:p>
          <a:p>
            <a:pPr lvl="1">
              <a:defRPr sz="1600"/>
            </a:pPr>
            <a:r>
              <a:rPr lang="en-US" sz="2400" dirty="0"/>
              <a:t>Describe who would buy your products and why? Use gender and age as your guide.  Example males and females, that have families, age 30-40.</a:t>
            </a:r>
          </a:p>
          <a:p>
            <a:pPr lvl="1">
              <a:defRPr sz="1600"/>
            </a:pPr>
            <a:r>
              <a:rPr lang="en-US" sz="2400" dirty="0"/>
              <a:t>List two ways you could promote your business to this type of customer ( newspaper, magazines, which social media, flyers, discounts, etc.).  </a:t>
            </a:r>
          </a:p>
          <a:p>
            <a:pPr lvl="1">
              <a:defRPr sz="1600"/>
            </a:pPr>
            <a:r>
              <a:rPr lang="en-US" sz="2400" dirty="0"/>
              <a:t>Describe why you chose the two methods of advertising</a:t>
            </a:r>
          </a:p>
        </p:txBody>
      </p:sp>
      <p:pic>
        <p:nvPicPr>
          <p:cNvPr id="5" name="Picture 4" descr="Multi-colored paper-craft art">
            <a:extLst>
              <a:ext uri="{FF2B5EF4-FFF2-40B4-BE49-F238E27FC236}">
                <a16:creationId xmlns:a16="http://schemas.microsoft.com/office/drawing/2014/main" id="{C95A28BC-83FC-DE99-9C82-EC85F0FF04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680" r="29443" b="-1"/>
          <a:stretch>
            <a:fillRect/>
          </a:stretch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299" y="548464"/>
            <a:ext cx="5098906" cy="1675623"/>
          </a:xfrm>
        </p:spPr>
        <p:txBody>
          <a:bodyPr anchor="b">
            <a:normAutofit/>
          </a:bodyPr>
          <a:lstStyle/>
          <a:p>
            <a:r>
              <a:rPr lang="en-US" sz="3500"/>
              <a:t>Station 3: Finance</a:t>
            </a:r>
          </a:p>
        </p:txBody>
      </p: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C0A04F0D-57A5-78B5-7F74-9442A4D889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286" r="34063" b="-1"/>
          <a:stretch>
            <a:fillRect/>
          </a:stretch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0" y="2409830"/>
            <a:ext cx="5098904" cy="3705217"/>
          </a:xfrm>
        </p:spPr>
        <p:txBody>
          <a:bodyPr>
            <a:normAutofit lnSpcReduction="10000"/>
          </a:bodyPr>
          <a:lstStyle/>
          <a:p>
            <a:endParaRPr lang="en-US" sz="1700" dirty="0"/>
          </a:p>
          <a:p>
            <a:pPr>
              <a:spcAft>
                <a:spcPts val="1200"/>
              </a:spcAft>
              <a:defRPr sz="1800" b="1"/>
            </a:pPr>
            <a:r>
              <a:rPr lang="en-US" sz="1700" dirty="0"/>
              <a:t>Scenario: You need to figure out how to fund your new business.  Use Chatgpt to do the following so you can fund your business.</a:t>
            </a:r>
          </a:p>
          <a:p>
            <a:pPr lvl="1">
              <a:defRPr sz="1600"/>
            </a:pPr>
            <a:r>
              <a:rPr lang="en-US" sz="1700" dirty="0"/>
              <a:t>Use chatgpt to estimate your startup costs for the type of business you selected (equipment, ingredients, signs, etc.).</a:t>
            </a:r>
          </a:p>
          <a:p>
            <a:pPr lvl="1">
              <a:defRPr sz="1600"/>
            </a:pPr>
            <a:r>
              <a:rPr lang="en-US" sz="1700" dirty="0"/>
              <a:t>Make a list of the cost to startup your type of business.</a:t>
            </a:r>
          </a:p>
          <a:p>
            <a:pPr lvl="1">
              <a:defRPr sz="1600"/>
            </a:pPr>
            <a:r>
              <a:rPr lang="en-US" sz="1700" dirty="0"/>
              <a:t>In chatgpt, ask it for sources of funding a business. </a:t>
            </a:r>
          </a:p>
          <a:p>
            <a:pPr lvl="1">
              <a:defRPr sz="1600"/>
            </a:pPr>
            <a:r>
              <a:rPr lang="en-US" sz="1700" dirty="0"/>
              <a:t>Pick two funding sources you would consider.</a:t>
            </a:r>
          </a:p>
          <a:p>
            <a:pPr lvl="1">
              <a:defRPr sz="1600"/>
            </a:pPr>
            <a:r>
              <a:rPr lang="en-US" sz="1700" dirty="0"/>
              <a:t>Describe why you choose these two</a:t>
            </a:r>
          </a:p>
          <a:p>
            <a:pPr lvl="1">
              <a:defRPr sz="1600"/>
            </a:pP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dirty="0"/>
              <a:t>Station 4: Operations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80160"/>
            <a:ext cx="4127743" cy="5076189"/>
          </a:xfrm>
        </p:spPr>
        <p:txBody>
          <a:bodyPr anchor="ctr">
            <a:normAutofit/>
          </a:bodyPr>
          <a:lstStyle/>
          <a:p>
            <a:endParaRPr lang="en-US" sz="1700" dirty="0"/>
          </a:p>
          <a:p>
            <a:pPr>
              <a:spcAft>
                <a:spcPts val="1200"/>
              </a:spcAft>
              <a:defRPr sz="1800" b="1"/>
            </a:pPr>
            <a:r>
              <a:rPr lang="en-US" sz="1700" dirty="0"/>
              <a:t>Scenario: You need to purchase or make your products that customer want and need. Use chatgpt to help generate your needs.</a:t>
            </a:r>
          </a:p>
          <a:p>
            <a:pPr lvl="1">
              <a:defRPr sz="1600"/>
            </a:pPr>
            <a:r>
              <a:rPr lang="en-US" sz="1700" dirty="0"/>
              <a:t>Which will you do, purchase, make your products, or both?</a:t>
            </a:r>
          </a:p>
          <a:p>
            <a:pPr lvl="1">
              <a:defRPr sz="1600"/>
            </a:pPr>
            <a:r>
              <a:rPr lang="en-US" sz="1700" dirty="0"/>
              <a:t>Create a list of supplies and you would need to start your business and create your product. </a:t>
            </a:r>
          </a:p>
          <a:p>
            <a:pPr lvl="1">
              <a:defRPr sz="1600"/>
            </a:pPr>
            <a:r>
              <a:rPr lang="en-US" sz="1700" dirty="0"/>
              <a:t>Create a list of equipment you would need for selling your product.</a:t>
            </a:r>
          </a:p>
        </p:txBody>
      </p:sp>
      <p:pic>
        <p:nvPicPr>
          <p:cNvPr id="5" name="Picture 4" descr="Flat lay top view of headphones, coffee cup, and white keyboard">
            <a:extLst>
              <a:ext uri="{FF2B5EF4-FFF2-40B4-BE49-F238E27FC236}">
                <a16:creationId xmlns:a16="http://schemas.microsoft.com/office/drawing/2014/main" id="{756FC771-20B5-E4D5-161D-B88916B17D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5450" b="-2"/>
          <a:stretch>
            <a:fillRect/>
          </a:stretch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299" y="548464"/>
            <a:ext cx="5098906" cy="1675623"/>
          </a:xfrm>
        </p:spPr>
        <p:txBody>
          <a:bodyPr anchor="b">
            <a:normAutofit/>
          </a:bodyPr>
          <a:lstStyle/>
          <a:p>
            <a:r>
              <a:rPr lang="en-US" sz="3500"/>
              <a:t>Station 5: Human Resources</a:t>
            </a:r>
          </a:p>
        </p:txBody>
      </p:sp>
      <p:pic>
        <p:nvPicPr>
          <p:cNvPr id="5" name="Picture 4" descr="Fruity ice cream cones in order against their fruit counterparts">
            <a:extLst>
              <a:ext uri="{FF2B5EF4-FFF2-40B4-BE49-F238E27FC236}">
                <a16:creationId xmlns:a16="http://schemas.microsoft.com/office/drawing/2014/main" id="{A8345A5D-41BF-A38D-6322-ECA7451127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697" r="34620"/>
          <a:stretch>
            <a:fillRect/>
          </a:stretch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0" y="2409830"/>
            <a:ext cx="5098904" cy="3705217"/>
          </a:xfrm>
        </p:spPr>
        <p:txBody>
          <a:bodyPr>
            <a:normAutofit/>
          </a:bodyPr>
          <a:lstStyle/>
          <a:p>
            <a:endParaRPr lang="en-US" sz="1700" dirty="0"/>
          </a:p>
          <a:p>
            <a:pPr>
              <a:spcAft>
                <a:spcPts val="1200"/>
              </a:spcAft>
              <a:defRPr sz="1800" b="1"/>
            </a:pPr>
            <a:r>
              <a:rPr lang="en-US" sz="1700" dirty="0"/>
              <a:t>Scenario: You’re hiring your first employees.  Use chatgpt to assist you in finding jobs you will need to have posted for running your shop.  </a:t>
            </a:r>
          </a:p>
          <a:p>
            <a:pPr lvl="1">
              <a:defRPr sz="1600"/>
            </a:pPr>
            <a:r>
              <a:rPr lang="en-US" sz="1700" dirty="0"/>
              <a:t>What are at least three jobs you would need to hire for an ice cream shop?</a:t>
            </a:r>
          </a:p>
          <a:p>
            <a:pPr lvl="1">
              <a:defRPr sz="1600"/>
            </a:pPr>
            <a:r>
              <a:rPr lang="en-US" sz="1700" dirty="0"/>
              <a:t>Write a list of duties for one of these employee roles.</a:t>
            </a:r>
          </a:p>
          <a:p>
            <a:pPr lvl="1">
              <a:defRPr sz="1600"/>
            </a:pPr>
            <a:r>
              <a:rPr lang="en-US" sz="1700" dirty="0"/>
              <a:t>List three qualities or skills that would make someone a good fit.</a:t>
            </a:r>
          </a:p>
          <a:p>
            <a:pPr lvl="1">
              <a:defRPr sz="1600"/>
            </a:pPr>
            <a:r>
              <a:rPr lang="en-US" sz="1700" dirty="0"/>
              <a:t>Explain how you’ll train and motivate your employees.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BDF54-2C98-1E47-2E23-737E755EF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5807B4-6736-5093-896C-3B9EF1563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397"/>
            <a:ext cx="4043261" cy="1807305"/>
          </a:xfrm>
        </p:spPr>
        <p:txBody>
          <a:bodyPr>
            <a:normAutofit/>
          </a:bodyPr>
          <a:lstStyle/>
          <a:p>
            <a:r>
              <a:rPr lang="en-US" sz="4100" dirty="0"/>
              <a:t>Station 6: Accounting</a:t>
            </a:r>
          </a:p>
        </p:txBody>
      </p:sp>
      <p:pic>
        <p:nvPicPr>
          <p:cNvPr id="5" name="Picture 4" descr="Fruity ice cream cones in order against their fruit counterparts">
            <a:extLst>
              <a:ext uri="{FF2B5EF4-FFF2-40B4-BE49-F238E27FC236}">
                <a16:creationId xmlns:a16="http://schemas.microsoft.com/office/drawing/2014/main" id="{C15CD7C0-EFD7-A4AA-4966-1D295648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660" r="28584"/>
          <a:stretch>
            <a:fillRect/>
          </a:stretch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56892-56FB-EDD2-C9DE-519E3DDCD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20" y="1631839"/>
            <a:ext cx="5221005" cy="486917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 dirty="0"/>
              <a:t>Your product sells for $10. It costs $4 to make.</a:t>
            </a:r>
            <a:br>
              <a:rPr lang="en-US" sz="2800" dirty="0"/>
            </a:br>
            <a:r>
              <a:rPr lang="en-US" sz="2800" dirty="0"/>
              <a:t>If you sell 50 items a day, what’s your daily profit?</a:t>
            </a:r>
            <a:br>
              <a:rPr lang="en-US" sz="2800" dirty="0"/>
            </a:br>
            <a:endParaRPr lang="en-US" sz="2800" dirty="0"/>
          </a:p>
          <a:p>
            <a:pPr marL="0" indent="0">
              <a:buNone/>
            </a:pPr>
            <a:r>
              <a:rPr lang="en-US" sz="2800" dirty="0"/>
              <a:t>		(Gross Profit = Revenue – Costs)</a:t>
            </a:r>
          </a:p>
          <a:p>
            <a:pPr marL="0" indent="0">
              <a:buNone/>
            </a:pPr>
            <a:r>
              <a:rPr lang="en-US" sz="2800" dirty="0"/>
              <a:t>		(Net Profit = Gross Profit – Expenses)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If you sell 250 items a week, what’s your gross profit?</a:t>
            </a:r>
          </a:p>
          <a:p>
            <a:r>
              <a:rPr lang="en-US" sz="2800" dirty="0"/>
              <a:t>If you sell 1000 items a month, what is your gross profit for the month.</a:t>
            </a:r>
          </a:p>
          <a:p>
            <a:r>
              <a:rPr lang="en-US" sz="2800" dirty="0"/>
              <a:t>For the month, your expenses to operate =$4500.   </a:t>
            </a:r>
          </a:p>
          <a:p>
            <a:pPr lvl="1"/>
            <a:r>
              <a:rPr lang="en-US" sz="2400" dirty="0"/>
              <a:t>Your gross profit - expenses = Net Profit or Net Loss</a:t>
            </a:r>
          </a:p>
          <a:p>
            <a:pPr lvl="1"/>
            <a:r>
              <a:rPr lang="en-US" sz="2400" dirty="0"/>
              <a:t>Did you make a profit or a loss?</a:t>
            </a:r>
          </a:p>
          <a:p>
            <a:pPr lvl="1"/>
            <a:endParaRPr lang="en-US" sz="2400" dirty="0"/>
          </a:p>
          <a:p>
            <a:r>
              <a:rPr lang="en-US" sz="2800" dirty="0"/>
              <a:t>Explain why it is important to track your revenue, costs, and expenses?</a:t>
            </a:r>
          </a:p>
        </p:txBody>
      </p:sp>
    </p:spTree>
    <p:extLst>
      <p:ext uri="{BB962C8B-B14F-4D97-AF65-F5344CB8AC3E}">
        <p14:creationId xmlns:p14="http://schemas.microsoft.com/office/powerpoint/2010/main" val="173222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56007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27275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990600"/>
            <a:ext cx="84582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6882" y="1773936"/>
            <a:ext cx="2857500" cy="3505200"/>
          </a:xfrm>
        </p:spPr>
        <p:txBody>
          <a:bodyPr anchor="t">
            <a:normAutofit/>
          </a:bodyPr>
          <a:lstStyle/>
          <a:p>
            <a:r>
              <a:rPr lang="en-US" sz="3500" dirty="0"/>
              <a:t>Present your ideas to the class.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741</Words>
  <Application>Microsoft Office PowerPoint</Application>
  <PresentationFormat>On-screen Show (4:3)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Business Function Chapter Test</vt:lpstr>
      <vt:lpstr>Station 1: Management</vt:lpstr>
      <vt:lpstr>Station 2: Marketing</vt:lpstr>
      <vt:lpstr>Station 3: Finance</vt:lpstr>
      <vt:lpstr>Station 4: Operations Management</vt:lpstr>
      <vt:lpstr>Station 5: Human Resources</vt:lpstr>
      <vt:lpstr>Station 6: Accounting</vt:lpstr>
      <vt:lpstr>Present your ideas to the class.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Cassie Vetter</dc:creator>
  <cp:keywords/>
  <dc:description>generated using python-pptx</dc:description>
  <cp:lastModifiedBy>Cassie Vetter</cp:lastModifiedBy>
  <cp:revision>2</cp:revision>
  <dcterms:created xsi:type="dcterms:W3CDTF">2013-01-27T09:14:16Z</dcterms:created>
  <dcterms:modified xsi:type="dcterms:W3CDTF">2025-11-11T18:29:21Z</dcterms:modified>
  <cp:category/>
</cp:coreProperties>
</file>